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13"/>
  </p:normalViewPr>
  <p:slideViewPr>
    <p:cSldViewPr snapToGrid="0" snapToObjects="1">
      <p:cViewPr varScale="1">
        <p:scale>
          <a:sx n="121" d="100"/>
          <a:sy n="121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FEEE-5110-AD47-B302-9E2D126472CE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7E1A-D554-CA43-B8B3-1D76F0DD9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7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FEEE-5110-AD47-B302-9E2D126472CE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7E1A-D554-CA43-B8B3-1D76F0DD9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0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FEEE-5110-AD47-B302-9E2D126472CE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7E1A-D554-CA43-B8B3-1D76F0DD9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2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FEEE-5110-AD47-B302-9E2D126472CE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7E1A-D554-CA43-B8B3-1D76F0DD9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7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FEEE-5110-AD47-B302-9E2D126472CE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7E1A-D554-CA43-B8B3-1D76F0DD9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3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FEEE-5110-AD47-B302-9E2D126472CE}" type="datetimeFigureOut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7E1A-D554-CA43-B8B3-1D76F0DD9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9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FEEE-5110-AD47-B302-9E2D126472CE}" type="datetimeFigureOut">
              <a:rPr lang="en-US" smtClean="0"/>
              <a:t>7/18/17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7E1A-D554-CA43-B8B3-1D76F0DD9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7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FEEE-5110-AD47-B302-9E2D126472CE}" type="datetimeFigureOut">
              <a:rPr lang="en-US" smtClean="0"/>
              <a:t>7/18/17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7E1A-D554-CA43-B8B3-1D76F0DD9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3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FEEE-5110-AD47-B302-9E2D126472CE}" type="datetimeFigureOut">
              <a:rPr lang="en-US" smtClean="0"/>
              <a:t>7/18/17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7E1A-D554-CA43-B8B3-1D76F0DD9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37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FEEE-5110-AD47-B302-9E2D126472CE}" type="datetimeFigureOut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7E1A-D554-CA43-B8B3-1D76F0DD9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27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FEEE-5110-AD47-B302-9E2D126472CE}" type="datetimeFigureOut">
              <a:rPr lang="en-US" smtClean="0"/>
              <a:t>7/18/17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7E1A-D554-CA43-B8B3-1D76F0DD9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1FEEE-5110-AD47-B302-9E2D126472CE}" type="datetimeFigureOut">
              <a:rPr lang="en-US" smtClean="0"/>
              <a:t>7/18/17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C7E1A-D554-CA43-B8B3-1D76F0DD9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8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11/relationships/webextension" Target="../webextensions/webextension1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11/relationships/webextension" Target="../webextensions/webextension2.xml"/><Relationship Id="rId3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11/relationships/webextension" Target="../webextensions/webextension3.xml"/><Relationship Id="rId3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66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11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8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10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46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43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77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26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30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58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43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31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10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6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85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93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4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Add-in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2305620"/>
                  </p:ext>
                </p:extLst>
              </p:nvPr>
            </p:nvGraphicFramePr>
            <p:xfrm>
              <a:off x="0" y="0"/>
              <a:ext cx="12192000" cy="686426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Add-in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642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6650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70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7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13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08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08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30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Add-in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6724591"/>
                  </p:ext>
                </p:extLst>
              </p:nvPr>
            </p:nvGraphicFramePr>
            <p:xfrm>
              <a:off x="0" y="0"/>
              <a:ext cx="12192000" cy="686426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Add-in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642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6079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63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40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94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01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02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94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65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78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96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466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625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38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382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56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24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70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167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169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30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451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707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377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024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60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Add-in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6308621"/>
                  </p:ext>
                </p:extLst>
              </p:nvPr>
            </p:nvGraphicFramePr>
            <p:xfrm>
              <a:off x="0" y="0"/>
              <a:ext cx="12180876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Add-in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80876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11246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396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20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61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984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69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274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805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491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22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264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988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979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16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491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75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238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753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447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563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16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91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714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577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24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883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215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051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285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85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219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445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27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21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webextensions/webextension1.xml><?xml version="1.0" encoding="utf-8"?>
<we:webextension xmlns:we="http://schemas.microsoft.com/office/webextensions/webextension/2010/11" id="{37111389-C325-BE4F-97CA-934C20F560B3}">
  <we:reference id="wa104221182" version="2.0.0.0" store="en-US" storeType="OMEX"/>
  <we:alternateReferences>
    <we:reference id="wa104221182" version="2.0.0.0" store="wa104221182" storeType="OMEX"/>
  </we:alternateReferences>
  <we:properties>
    <we:property name="vid" value="&quot;https://youtu.be/ROMPoRkOp84&quot;"/>
    <we:property name="autoplay" value="0"/>
    <we:property name="starttime" value="0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87B50D7C-A87C-3F47-99F7-D7F772EA96C1}">
  <we:reference id="wa104221182" version="2.0.0.0" store="en-US" storeType="OMEX"/>
  <we:alternateReferences>
    <we:reference id="wa104221182" version="2.0.0.0" store="wa104221182" storeType="OMEX"/>
  </we:alternateReferences>
  <we:properties>
    <we:property name="vid" value="&quot;https://www.youtube.com/watch?v=27qyPJnSYgw&quot;"/>
    <we:property name="autoplay" value="0"/>
    <we:property name="starttime" value="0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4B985048-32D1-A847-AF17-132EC71FDF8C}">
  <we:reference id="wa104221182" version="2.0.0.0" store="en-US" storeType="OMEX"/>
  <we:alternateReferences>
    <we:reference id="wa104221182" version="2.0.0.0" store="wa104221182" storeType="OMEX"/>
  </we:alternateReferences>
  <we:properties>
    <we:property name="vid" value="&quot;https://www.youtube.com/watch?v=lEutFrar1dI&quot;"/>
    <we:property name="autoplay" value="0"/>
    <we:property name="starttime" value="0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Macintosh PowerPoint</Application>
  <PresentationFormat>Widescreen</PresentationFormat>
  <Paragraphs>0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0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2017-07-18T19:56:37Z</dcterms:created>
  <dcterms:modified xsi:type="dcterms:W3CDTF">2017-07-18T20:14:08Z</dcterms:modified>
</cp:coreProperties>
</file>